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0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2" dt="2018-12-16T08:23:22.255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1" autoAdjust="0"/>
  </p:normalViewPr>
  <p:slideViewPr>
    <p:cSldViewPr snapToGrid="0">
      <p:cViewPr>
        <p:scale>
          <a:sx n="130" d="100"/>
          <a:sy n="130" d="100"/>
        </p:scale>
        <p:origin x="82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6T08:31:10.140" v="13967" actId="1076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6T00:56:24.969" v="13646" actId="404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6T00:56:24.969" v="13646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0:52:12.256" v="13615" actId="1076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6T00:52:08.867" v="13614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6T00:52:12.256" v="13615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6T00:52:00.712" v="13612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52:00.712" v="13612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6T00:53:22.625" v="13619" actId="1076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6T00:53:22.625" v="13619" actId="1076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6T00:53:06.643" v="13618" actId="403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6T00:51:00.259" v="13604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6T00:53:06.643" v="13618" actId="403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addSp delSp modSp">
        <pc:chgData name="Nuttakrid Uppatumwipanon" userId="d1c133972fb442e9" providerId="LiveId" clId="{3DCE7825-736E-4A18-8D26-08E5D112F10F}" dt="2018-12-16T08:18:35.969" v="13790" actId="20577"/>
        <pc:sldMkLst>
          <pc:docMk/>
          <pc:sldMk cId="0" sldId="268"/>
        </pc:sldMkLst>
        <pc:spChg chg="mod">
          <ac:chgData name="Nuttakrid Uppatumwipanon" userId="d1c133972fb442e9" providerId="LiveId" clId="{3DCE7825-736E-4A18-8D26-08E5D112F10F}" dt="2018-12-16T00:53:58.541" v="13622" actId="1076"/>
          <ac:spMkLst>
            <pc:docMk/>
            <pc:sldMk cId="0" sldId="268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8:07.389" v="13647" actId="403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 mod">
          <ac:chgData name="Nuttakrid Uppatumwipanon" userId="d1c133972fb442e9" providerId="LiveId" clId="{3DCE7825-736E-4A18-8D26-08E5D112F10F}" dt="2018-12-16T08:18:35.969" v="13790" actId="20577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6T01:04:44.662" v="13756" actId="14100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6T01:04:44.662" v="13756" actId="14100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6T00:55:32.873" v="13639" actId="404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6T00:39:41.859" v="13052" actId="478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addSp delSp modSp ord">
        <pc:chgData name="Nuttakrid Uppatumwipanon" userId="d1c133972fb442e9" providerId="LiveId" clId="{3DCE7825-736E-4A18-8D26-08E5D112F10F}" dt="2018-12-16T00:48:28.087" v="13578" actId="403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48:28.087" v="13578" actId="403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addSp delSp modSp">
        <pc:chgData name="Nuttakrid Uppatumwipanon" userId="d1c133972fb442e9" providerId="LiveId" clId="{3DCE7825-736E-4A18-8D26-08E5D112F10F}" dt="2018-12-16T01:18:41.593" v="13760" actId="478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6T00:56:14.706" v="13643" actId="404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6T01:18:41.593" v="13760" actId="478"/>
          <ac:spMkLst>
            <pc:docMk/>
            <pc:sldMk cId="541452245" sldId="279"/>
            <ac:spMk id="294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6T00:50:30.729" v="13598" actId="404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mod">
          <ac:chgData name="Nuttakrid Uppatumwipanon" userId="d1c133972fb442e9" providerId="LiveId" clId="{3DCE7825-736E-4A18-8D26-08E5D112F10F}" dt="2018-12-16T00:50:30.729" v="13598" actId="404"/>
          <ac:spMkLst>
            <pc:docMk/>
            <pc:sldMk cId="1713228898" sldId="287"/>
            <ac:spMk id="9" creationId="{C31D8772-4B69-453D-9CD7-9F67783EA55E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6T00:52:55.582" v="13617" actId="403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6T00:52:55.582" v="13617" actId="403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6T00:54:12.016" v="13624" actId="1076"/>
        <pc:sldMkLst>
          <pc:docMk/>
          <pc:sldMk cId="1245289109" sldId="293"/>
        </pc:sldMkLst>
        <pc:spChg chg="mod">
          <ac:chgData name="Nuttakrid Uppatumwipanon" userId="d1c133972fb442e9" providerId="LiveId" clId="{3DCE7825-736E-4A18-8D26-08E5D112F10F}" dt="2018-12-16T00:54:12.016" v="13624" actId="1076"/>
          <ac:spMkLst>
            <pc:docMk/>
            <pc:sldMk cId="1245289109" sldId="293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0:20.154" v="13596" actId="14100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6T00:54:21.358" v="13626" actId="1076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6T00:54:21.358" v="13626" actId="1076"/>
          <ac:spMkLst>
            <pc:docMk/>
            <pc:sldMk cId="3712447899" sldId="294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38.538" v="13590" actId="1076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6T08:31:10.140" v="13967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6T00:54:32.699" v="13628" actId="1076"/>
          <ac:spMkLst>
            <pc:docMk/>
            <pc:sldMk cId="1292300495" sldId="295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12.592" v="13585" actId="1076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6T08:31:10.140" v="13967" actId="1076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6T08:26:01.886" v="13966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6T00:55:20.189" v="13637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6T00:55:12.440" v="13635" actId="1076"/>
          <ac:spMkLst>
            <pc:docMk/>
            <pc:sldMk cId="1299965226" sldId="298"/>
            <ac:spMk id="5" creationId="{59328DC3-9285-440F-BB06-52B8ECA707CB}"/>
          </ac:spMkLst>
        </pc:spChg>
        <pc:spChg chg="mod">
          <ac:chgData name="Nuttakrid Uppatumwipanon" userId="d1c133972fb442e9" providerId="LiveId" clId="{3DCE7825-736E-4A18-8D26-08E5D112F10F}" dt="2018-12-16T00:54:49.024" v="13631" actId="404"/>
          <ac:spMkLst>
            <pc:docMk/>
            <pc:sldMk cId="1299965226" sldId="298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6T00:55:20.189" v="13637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5:04:03.780" v="13051" actId="20577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5:04:03.780" v="13051" actId="20577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 ord">
        <pc:chgData name="Nuttakrid Uppatumwipanon" userId="d1c133972fb442e9" providerId="LiveId" clId="{3DCE7825-736E-4A18-8D26-08E5D112F10F}" dt="2018-12-16T01:05:52.215" v="13759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6T01:05:52.215" v="13759" actId="1076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650" y="-373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69" y="2300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93301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49978" y="520919"/>
            <a:ext cx="3675620" cy="41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35420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9E00"/>
                </a:solidFill>
              </a:rPr>
              <a:t>Publisher</a:t>
            </a:r>
            <a:endParaRPr lang="en-US" sz="18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จะสั่งให้กล้องถ่ายรูปทำงาน และทำการส่งรูปที่ถ่ายได้ไปยัง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785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47570"/>
            <a:ext cx="2367349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-743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2745657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2679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403788"/>
            <a:ext cx="2660650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294692" y="760223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</a:t>
            </a:r>
            <a:r>
              <a:rPr lang="en-US" dirty="0"/>
              <a:t>Server</a:t>
            </a:r>
            <a:r>
              <a:rPr lang="th-TH" dirty="0"/>
              <a:t>ได้รับรูปภาพจาก</a:t>
            </a:r>
            <a:r>
              <a:rPr lang="en-US" dirty="0"/>
              <a:t>Rasp pi </a:t>
            </a:r>
            <a:r>
              <a:rPr lang="th-TH" dirty="0"/>
              <a:t>โปรแกรมจะขึ้นแสดง</a:t>
            </a:r>
            <a:r>
              <a:rPr lang="en-US" dirty="0"/>
              <a:t> topic</a:t>
            </a:r>
            <a:r>
              <a:rPr lang="th-TH" dirty="0"/>
              <a:t> ของข้อมูลที่ได้รับเข้ามา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ไปประมวลผลเพื่อ </a:t>
            </a:r>
            <a:r>
              <a:rPr lang="en-US" dirty="0"/>
              <a:t>Detect </a:t>
            </a:r>
            <a:r>
              <a:rPr lang="th-TH" dirty="0"/>
              <a:t>หน้าของคนและทำการ</a:t>
            </a:r>
            <a:r>
              <a:rPr lang="en-US" dirty="0"/>
              <a:t> identify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เมื่อประมวลผลเสร็จจะสร้างไฟล์รูปภาพที่มีการ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identify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487829" y="257175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53152" y="469265"/>
            <a:ext cx="8203550" cy="4116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ที่ยังไม่ดีพอ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เซ็นเซอร์ตรวจจับความเคลื่อนไหวมีความเซน</a:t>
            </a:r>
            <a:r>
              <a:rPr lang="th-TH" sz="1600" dirty="0" err="1">
                <a:solidFill>
                  <a:srgbClr val="FF9E00"/>
                </a:solidFill>
              </a:rPr>
              <a:t>ซิทิฟ</a:t>
            </a:r>
            <a:r>
              <a:rPr lang="th-TH" sz="1600" dirty="0">
                <a:solidFill>
                  <a:srgbClr val="FF9E00"/>
                </a:solidFill>
              </a:rPr>
              <a:t> และยังไม่เสถียร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จึงทำให้บางครั้งเซ็นเซอร์ทำงานไปเองแม้ยังไม่มีคนเข้ามาในระยะ หรือ บางครั้งคนเข้ามาในระยะก็ไม่ทำงาน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เข้าไปประมวลผลยัง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22997" y="423745"/>
            <a:ext cx="8163940" cy="364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6" y="1233561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397772" y="4266599"/>
            <a:ext cx="861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sz="1600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-37370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902350" y="445291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843742" y="0"/>
            <a:ext cx="3456516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1359</Words>
  <Application>Microsoft Office PowerPoint</Application>
  <PresentationFormat>นำเสนอทางหน้าจอ (16:9)</PresentationFormat>
  <Paragraphs>152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Montserrat</vt:lpstr>
      <vt:lpstr>Droid Serif</vt:lpstr>
      <vt:lpstr>Arial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22</cp:revision>
  <dcterms:modified xsi:type="dcterms:W3CDTF">2018-12-16T08:31:19Z</dcterms:modified>
</cp:coreProperties>
</file>